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essayhave.com/write-my-essay-for-me.html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226" y="326383"/>
            <a:ext cx="6731634" cy="7946390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12700" marR="146685">
              <a:lnSpc>
                <a:spcPts val="2220"/>
              </a:lnSpc>
              <a:spcBef>
                <a:spcPts val="244"/>
              </a:spcBef>
            </a:pPr>
            <a:r>
              <a:rPr dirty="0" sz="1900" spc="10" b="1">
                <a:latin typeface="Times New Roman"/>
                <a:cs typeface="Times New Roman"/>
              </a:rPr>
              <a:t>Write my </a:t>
            </a:r>
            <a:r>
              <a:rPr dirty="0" sz="1900" spc="5" b="1">
                <a:latin typeface="Times New Roman"/>
                <a:cs typeface="Times New Roman"/>
              </a:rPr>
              <a:t>argumentative essay for </a:t>
            </a:r>
            <a:r>
              <a:rPr dirty="0" sz="1900" spc="10" b="1">
                <a:latin typeface="Times New Roman"/>
                <a:cs typeface="Times New Roman"/>
              </a:rPr>
              <a:t>me How </a:t>
            </a:r>
            <a:r>
              <a:rPr dirty="0" sz="1900" spc="5" b="1">
                <a:latin typeface="Times New Roman"/>
                <a:cs typeface="Times New Roman"/>
              </a:rPr>
              <a:t>difficult is it to pass  the</a:t>
            </a:r>
            <a:r>
              <a:rPr dirty="0" sz="1900" b="1">
                <a:latin typeface="Times New Roman"/>
                <a:cs typeface="Times New Roman"/>
              </a:rPr>
              <a:t> </a:t>
            </a:r>
            <a:r>
              <a:rPr dirty="0" sz="1900" spc="15" b="1">
                <a:latin typeface="Times New Roman"/>
                <a:cs typeface="Times New Roman"/>
              </a:rPr>
              <a:t>OGE</a:t>
            </a:r>
            <a:endParaRPr sz="1900">
              <a:latin typeface="Times New Roman"/>
              <a:cs typeface="Times New Roman"/>
            </a:endParaRPr>
          </a:p>
          <a:p>
            <a:pPr marL="12700" marR="69850">
              <a:lnSpc>
                <a:spcPct val="100000"/>
              </a:lnSpc>
              <a:spcBef>
                <a:spcPts val="1245"/>
              </a:spcBef>
            </a:pPr>
            <a:r>
              <a:rPr dirty="0" sz="950" spc="5">
                <a:latin typeface="Times New Roman"/>
                <a:cs typeface="Times New Roman"/>
              </a:rPr>
              <a:t>How </a:t>
            </a:r>
            <a:r>
              <a:rPr dirty="0" sz="950">
                <a:latin typeface="Times New Roman"/>
                <a:cs typeface="Times New Roman"/>
              </a:rPr>
              <a:t>difficult is it to pass the OGE Exams is always a difficult time, especially when </a:t>
            </a:r>
            <a:r>
              <a:rPr dirty="0" sz="950" spc="5">
                <a:latin typeface="Times New Roman"/>
                <a:cs typeface="Times New Roman"/>
              </a:rPr>
              <a:t>you </a:t>
            </a:r>
            <a:r>
              <a:rPr dirty="0" sz="950">
                <a:latin typeface="Times New Roman"/>
                <a:cs typeface="Times New Roman"/>
              </a:rPr>
              <a:t>don't </a:t>
            </a:r>
            <a:r>
              <a:rPr dirty="0" sz="950" spc="5">
                <a:latin typeface="Times New Roman"/>
                <a:cs typeface="Times New Roman"/>
              </a:rPr>
              <a:t>know </a:t>
            </a:r>
            <a:r>
              <a:rPr dirty="0" sz="950">
                <a:latin typeface="Times New Roman"/>
                <a:cs typeface="Times New Roman"/>
              </a:rPr>
              <a:t>what to expect. The year </a:t>
            </a:r>
            <a:r>
              <a:rPr dirty="0" sz="950" spc="5">
                <a:latin typeface="Times New Roman"/>
                <a:cs typeface="Times New Roman"/>
              </a:rPr>
              <a:t>by </a:t>
            </a:r>
            <a:r>
              <a:rPr dirty="0" sz="950">
                <a:latin typeface="Times New Roman"/>
                <a:cs typeface="Times New Roman"/>
              </a:rPr>
              <a:t>year  change of the task, criteria, rules of conduct and never </a:t>
            </a:r>
            <a:r>
              <a:rPr dirty="0" sz="950" spc="5">
                <a:latin typeface="Times New Roman"/>
                <a:cs typeface="Times New Roman"/>
              </a:rPr>
              <a:t>know </a:t>
            </a:r>
            <a:r>
              <a:rPr dirty="0" sz="950">
                <a:latin typeface="Times New Roman"/>
                <a:cs typeface="Times New Roman"/>
              </a:rPr>
              <a:t>what to expect this year. Only one thing remains unchanged. Teachers who  say: &amp;#8220;You can't write off&amp;#8221;, &amp;#8220;You shall not pass&amp;#8221;, &amp;#8220;MSE &amp;#8211; it is difficult&amp;#8221;. In fact,  they often exaggerate and try to intimidate students. </a:t>
            </a:r>
            <a:r>
              <a:rPr dirty="0" sz="950" spc="5">
                <a:latin typeface="Times New Roman"/>
                <a:cs typeface="Times New Roman"/>
              </a:rPr>
              <a:t>How </a:t>
            </a:r>
            <a:r>
              <a:rPr dirty="0" sz="950">
                <a:latin typeface="Times New Roman"/>
                <a:cs typeface="Times New Roman"/>
              </a:rPr>
              <a:t>hard really to pass the OGE? And whether it is possible to carry the</a:t>
            </a:r>
            <a:r>
              <a:rPr dirty="0" sz="950" spc="80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phone?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latin typeface="Times New Roman"/>
                <a:cs typeface="Times New Roman"/>
              </a:rPr>
              <a:t>Phone on</a:t>
            </a:r>
            <a:r>
              <a:rPr dirty="0" sz="1450" spc="-5" b="1">
                <a:latin typeface="Times New Roman"/>
                <a:cs typeface="Times New Roman"/>
              </a:rPr>
              <a:t> </a:t>
            </a:r>
            <a:r>
              <a:rPr dirty="0" sz="1450" spc="-15" b="1">
                <a:latin typeface="Times New Roman"/>
                <a:cs typeface="Times New Roman"/>
              </a:rPr>
              <a:t>OGE</a:t>
            </a:r>
            <a:endParaRPr sz="1450">
              <a:latin typeface="Times New Roman"/>
              <a:cs typeface="Times New Roman"/>
            </a:endParaRPr>
          </a:p>
          <a:p>
            <a:pPr marL="12700" marR="25400">
              <a:lnSpc>
                <a:spcPct val="100000"/>
              </a:lnSpc>
              <a:spcBef>
                <a:spcPts val="1165"/>
              </a:spcBef>
            </a:pPr>
            <a:r>
              <a:rPr dirty="0" sz="950">
                <a:latin typeface="Times New Roman"/>
                <a:cs typeface="Times New Roman"/>
              </a:rPr>
              <a:t>Unlike the exam OGE </a:t>
            </a:r>
            <a:r>
              <a:rPr dirty="0" sz="950" spc="5">
                <a:latin typeface="Times New Roman"/>
                <a:cs typeface="Times New Roman"/>
              </a:rPr>
              <a:t>no </a:t>
            </a:r>
            <a:r>
              <a:rPr dirty="0" sz="950">
                <a:latin typeface="Times New Roman"/>
                <a:cs typeface="Times New Roman"/>
              </a:rPr>
              <a:t>metal detectors, so that the </a:t>
            </a:r>
            <a:r>
              <a:rPr dirty="0" sz="950" spc="5">
                <a:latin typeface="Times New Roman"/>
                <a:cs typeface="Times New Roman"/>
              </a:rPr>
              <a:t>phone </a:t>
            </a:r>
            <a:r>
              <a:rPr dirty="0" sz="950">
                <a:latin typeface="Times New Roman"/>
                <a:cs typeface="Times New Roman"/>
              </a:rPr>
              <a:t>can carry. Jammers also </a:t>
            </a:r>
            <a:r>
              <a:rPr dirty="0" sz="950" spc="5">
                <a:latin typeface="Times New Roman"/>
                <a:cs typeface="Times New Roman"/>
              </a:rPr>
              <a:t>do </a:t>
            </a:r>
            <a:r>
              <a:rPr dirty="0" sz="950">
                <a:latin typeface="Times New Roman"/>
                <a:cs typeface="Times New Roman"/>
              </a:rPr>
              <a:t>not work in all schools, so the Internet will work.  It remains only to </a:t>
            </a:r>
            <a:r>
              <a:rPr dirty="0" sz="950" spc="-5">
                <a:latin typeface="Times New Roman"/>
                <a:cs typeface="Times New Roman"/>
              </a:rPr>
              <a:t>steal </a:t>
            </a:r>
            <a:r>
              <a:rPr dirty="0" sz="950">
                <a:latin typeface="Times New Roman"/>
                <a:cs typeface="Times New Roman"/>
              </a:rPr>
              <a:t>a moment, to take time off to the toilet to find the </a:t>
            </a:r>
            <a:r>
              <a:rPr dirty="0" sz="950" spc="5">
                <a:latin typeface="Times New Roman"/>
                <a:cs typeface="Times New Roman"/>
              </a:rPr>
              <a:t>phone </a:t>
            </a:r>
            <a:r>
              <a:rPr dirty="0" sz="950">
                <a:latin typeface="Times New Roman"/>
                <a:cs typeface="Times New Roman"/>
              </a:rPr>
              <a:t>interesting information. Most importantly &amp;#8211;</a:t>
            </a:r>
            <a:r>
              <a:rPr dirty="0" sz="950" spc="140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not</a:t>
            </a:r>
            <a:r>
              <a:rPr dirty="0" sz="950" spc="10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to  forget to turn off the sound to during the exam the </a:t>
            </a:r>
            <a:r>
              <a:rPr dirty="0" sz="950" spc="5">
                <a:latin typeface="Times New Roman"/>
                <a:cs typeface="Times New Roman"/>
              </a:rPr>
              <a:t>phone</a:t>
            </a:r>
            <a:r>
              <a:rPr dirty="0" sz="950">
                <a:latin typeface="Times New Roman"/>
                <a:cs typeface="Times New Roman"/>
              </a:rPr>
              <a:t> rang..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latin typeface="Times New Roman"/>
                <a:cs typeface="Times New Roman"/>
              </a:rPr>
              <a:t>Where is the best place to hide</a:t>
            </a:r>
            <a:r>
              <a:rPr dirty="0" sz="1450" spc="20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crib?</a:t>
            </a:r>
            <a:endParaRPr sz="1450">
              <a:latin typeface="Times New Roman"/>
              <a:cs typeface="Times New Roman"/>
            </a:endParaRPr>
          </a:p>
          <a:p>
            <a:pPr marL="12700" marR="99695">
              <a:lnSpc>
                <a:spcPct val="100000"/>
              </a:lnSpc>
              <a:spcBef>
                <a:spcPts val="1160"/>
              </a:spcBef>
            </a:pPr>
            <a:r>
              <a:rPr dirty="0" sz="950">
                <a:latin typeface="Times New Roman"/>
                <a:cs typeface="Times New Roman"/>
              </a:rPr>
              <a:t>Cribs &amp;#8211; an indispensable thing </a:t>
            </a:r>
            <a:r>
              <a:rPr dirty="0" sz="950" spc="5">
                <a:latin typeface="Times New Roman"/>
                <a:cs typeface="Times New Roman"/>
              </a:rPr>
              <a:t>on </a:t>
            </a:r>
            <a:r>
              <a:rPr dirty="0" sz="950">
                <a:latin typeface="Times New Roman"/>
                <a:cs typeface="Times New Roman"/>
              </a:rPr>
              <a:t>any exam, whether OGE or the exam. Even the most prepared and intelligent student need the  crib for peace of mind and</a:t>
            </a:r>
            <a:r>
              <a:rPr dirty="0" sz="950" spc="-5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confidence.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 marR="124460">
              <a:lnSpc>
                <a:spcPct val="100000"/>
              </a:lnSpc>
            </a:pPr>
            <a:r>
              <a:rPr dirty="0" sz="950">
                <a:latin typeface="Times New Roman"/>
                <a:cs typeface="Times New Roman"/>
              </a:rPr>
              <a:t>The best place to store Cribs &amp;#8211; sneakers. Several times folded piece of paper can be put under the heel and </a:t>
            </a:r>
            <a:r>
              <a:rPr dirty="0" sz="950" spc="-5">
                <a:latin typeface="Times New Roman"/>
                <a:cs typeface="Times New Roman"/>
              </a:rPr>
              <a:t>later </a:t>
            </a:r>
            <a:r>
              <a:rPr dirty="0" sz="950">
                <a:latin typeface="Times New Roman"/>
                <a:cs typeface="Times New Roman"/>
              </a:rPr>
              <a:t>in the toilet just  to remove sneakers (for convenience, the girls can use ballet flats).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950">
                <a:latin typeface="Times New Roman"/>
                <a:cs typeface="Times New Roman"/>
              </a:rPr>
              <a:t>Guys can be nothing to invent and just put the crib in a </a:t>
            </a:r>
            <a:r>
              <a:rPr dirty="0" u="sng" sz="95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/>
              </a:rPr>
              <a:t>write my argumentative essay for me</a:t>
            </a:r>
            <a:r>
              <a:rPr dirty="0" sz="950">
                <a:solidFill>
                  <a:srgbClr val="0000ED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dirty="0" sz="950">
                <a:latin typeface="Times New Roman"/>
                <a:cs typeface="Times New Roman"/>
              </a:rPr>
              <a:t>Trouser pocket, but the girls have to sew the  pockets to the inside of the skirt (or borrow a skirt with pockets).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 marR="175260">
              <a:lnSpc>
                <a:spcPct val="100000"/>
              </a:lnSpc>
              <a:spcBef>
                <a:spcPts val="5"/>
              </a:spcBef>
            </a:pPr>
            <a:r>
              <a:rPr dirty="0" sz="950">
                <a:latin typeface="Times New Roman"/>
                <a:cs typeface="Times New Roman"/>
              </a:rPr>
              <a:t>As OGE is not allowed with extra items, please don't crib </a:t>
            </a:r>
            <a:r>
              <a:rPr dirty="0" sz="950" spc="5">
                <a:latin typeface="Times New Roman"/>
                <a:cs typeface="Times New Roman"/>
              </a:rPr>
              <a:t>on </a:t>
            </a:r>
            <a:r>
              <a:rPr dirty="0" sz="950">
                <a:latin typeface="Times New Roman"/>
                <a:cs typeface="Times New Roman"/>
              </a:rPr>
              <a:t>the fence and pens. Also, </a:t>
            </a:r>
            <a:r>
              <a:rPr dirty="0" sz="950" spc="5">
                <a:latin typeface="Times New Roman"/>
                <a:cs typeface="Times New Roman"/>
              </a:rPr>
              <a:t>do </a:t>
            </a:r>
            <a:r>
              <a:rPr dirty="0" sz="950">
                <a:latin typeface="Times New Roman"/>
                <a:cs typeface="Times New Roman"/>
              </a:rPr>
              <a:t>not make marks </a:t>
            </a:r>
            <a:r>
              <a:rPr dirty="0" sz="950" spc="5">
                <a:latin typeface="Times New Roman"/>
                <a:cs typeface="Times New Roman"/>
              </a:rPr>
              <a:t>on </a:t>
            </a:r>
            <a:r>
              <a:rPr dirty="0" sz="950">
                <a:latin typeface="Times New Roman"/>
                <a:cs typeface="Times New Roman"/>
              </a:rPr>
              <a:t>your </a:t>
            </a:r>
            <a:r>
              <a:rPr dirty="0" sz="950" spc="5">
                <a:latin typeface="Times New Roman"/>
                <a:cs typeface="Times New Roman"/>
              </a:rPr>
              <a:t>body </a:t>
            </a:r>
            <a:r>
              <a:rPr dirty="0" sz="950">
                <a:latin typeface="Times New Roman"/>
                <a:cs typeface="Times New Roman"/>
              </a:rPr>
              <a:t>(arms, hands,  legs), teachers are able to notice</a:t>
            </a:r>
            <a:r>
              <a:rPr dirty="0" sz="950" spc="-5">
                <a:latin typeface="Times New Roman"/>
                <a:cs typeface="Times New Roman"/>
              </a:rPr>
              <a:t> it.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 marR="252729">
              <a:lnSpc>
                <a:spcPct val="100000"/>
              </a:lnSpc>
            </a:pPr>
            <a:r>
              <a:rPr dirty="0" sz="950">
                <a:latin typeface="Times New Roman"/>
                <a:cs typeface="Times New Roman"/>
              </a:rPr>
              <a:t>To use a crib in the closet and not in full view of cameras. Unnecessary records can be broken and throw it in the garbage or flush in  </a:t>
            </a:r>
            <a:r>
              <a:rPr dirty="0" sz="950" spc="-5">
                <a:latin typeface="Times New Roman"/>
                <a:cs typeface="Times New Roman"/>
              </a:rPr>
              <a:t>toilet.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latin typeface="Times New Roman"/>
                <a:cs typeface="Times New Roman"/>
              </a:rPr>
              <a:t>How difficult is it to pass the</a:t>
            </a:r>
            <a:r>
              <a:rPr dirty="0" sz="1450" spc="20" b="1">
                <a:latin typeface="Times New Roman"/>
                <a:cs typeface="Times New Roman"/>
              </a:rPr>
              <a:t> </a:t>
            </a:r>
            <a:r>
              <a:rPr dirty="0" sz="1450" spc="-15" b="1">
                <a:latin typeface="Times New Roman"/>
                <a:cs typeface="Times New Roman"/>
              </a:rPr>
              <a:t>OGE?</a:t>
            </a:r>
            <a:endParaRPr sz="1450">
              <a:latin typeface="Times New Roman"/>
              <a:cs typeface="Times New Roman"/>
            </a:endParaRPr>
          </a:p>
          <a:p>
            <a:pPr marL="12700" marR="12700">
              <a:lnSpc>
                <a:spcPct val="100000"/>
              </a:lnSpc>
              <a:spcBef>
                <a:spcPts val="1160"/>
              </a:spcBef>
            </a:pPr>
            <a:r>
              <a:rPr dirty="0" sz="950">
                <a:latin typeface="Times New Roman"/>
                <a:cs typeface="Times New Roman"/>
              </a:rPr>
              <a:t>In fact, teachers often exaggerate the significance of OGE and the students naively believe </a:t>
            </a:r>
            <a:r>
              <a:rPr dirty="0" sz="950" spc="-5">
                <a:latin typeface="Times New Roman"/>
                <a:cs typeface="Times New Roman"/>
              </a:rPr>
              <a:t>it. </a:t>
            </a:r>
            <a:r>
              <a:rPr dirty="0" sz="950">
                <a:latin typeface="Times New Roman"/>
                <a:cs typeface="Times New Roman"/>
              </a:rPr>
              <a:t>In OGE is not prohibitively difficult, and to  get </a:t>
            </a:r>
            <a:r>
              <a:rPr dirty="0" sz="950" spc="5">
                <a:latin typeface="Times New Roman"/>
                <a:cs typeface="Times New Roman"/>
              </a:rPr>
              <a:t>2 you </a:t>
            </a:r>
            <a:r>
              <a:rPr dirty="0" sz="950">
                <a:latin typeface="Times New Roman"/>
                <a:cs typeface="Times New Roman"/>
              </a:rPr>
              <a:t>need a </a:t>
            </a:r>
            <a:r>
              <a:rPr dirty="0" sz="950" spc="5">
                <a:latin typeface="Times New Roman"/>
                <a:cs typeface="Times New Roman"/>
              </a:rPr>
              <a:t>good </a:t>
            </a:r>
            <a:r>
              <a:rPr dirty="0" sz="950">
                <a:latin typeface="Times New Roman"/>
                <a:cs typeface="Times New Roman"/>
              </a:rPr>
              <a:t>try. All the material the exam is based </a:t>
            </a:r>
            <a:r>
              <a:rPr dirty="0" sz="950" spc="5">
                <a:latin typeface="Times New Roman"/>
                <a:cs typeface="Times New Roman"/>
              </a:rPr>
              <a:t>on </a:t>
            </a:r>
            <a:r>
              <a:rPr dirty="0" sz="950">
                <a:latin typeface="Times New Roman"/>
                <a:cs typeface="Times New Roman"/>
              </a:rPr>
              <a:t>the training program </a:t>
            </a:r>
            <a:r>
              <a:rPr dirty="0" sz="950" spc="5">
                <a:latin typeface="Times New Roman"/>
                <a:cs typeface="Times New Roman"/>
              </a:rPr>
              <a:t>from </a:t>
            </a:r>
            <a:r>
              <a:rPr dirty="0" sz="950">
                <a:latin typeface="Times New Roman"/>
                <a:cs typeface="Times New Roman"/>
              </a:rPr>
              <a:t>5th to 9th grade. So if </a:t>
            </a:r>
            <a:r>
              <a:rPr dirty="0" sz="950" spc="5">
                <a:latin typeface="Times New Roman"/>
                <a:cs typeface="Times New Roman"/>
              </a:rPr>
              <a:t>you </a:t>
            </a:r>
            <a:r>
              <a:rPr dirty="0" sz="950">
                <a:latin typeface="Times New Roman"/>
                <a:cs typeface="Times New Roman"/>
              </a:rPr>
              <a:t>studied all these  years, I can safely exhale and not to be afraid. But those who were lazy and didn't want to study all five years will have to work hard and  prepare for the</a:t>
            </a:r>
            <a:r>
              <a:rPr dirty="0" sz="950" spc="-5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exam.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50" spc="-10" b="1">
                <a:latin typeface="Times New Roman"/>
                <a:cs typeface="Times New Roman"/>
              </a:rPr>
              <a:t>How many it is necessary to start to prepare and what to</a:t>
            </a:r>
            <a:r>
              <a:rPr dirty="0" sz="1450" spc="5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do?</a:t>
            </a:r>
            <a:endParaRPr sz="1450">
              <a:latin typeface="Times New Roman"/>
              <a:cs typeface="Times New Roman"/>
            </a:endParaRPr>
          </a:p>
          <a:p>
            <a:pPr marL="12700" marR="76835">
              <a:lnSpc>
                <a:spcPct val="100000"/>
              </a:lnSpc>
              <a:spcBef>
                <a:spcPts val="1160"/>
              </a:spcBef>
            </a:pPr>
            <a:r>
              <a:rPr dirty="0" sz="950">
                <a:latin typeface="Times New Roman"/>
                <a:cs typeface="Times New Roman"/>
              </a:rPr>
              <a:t>The best time to start training in the </a:t>
            </a:r>
            <a:r>
              <a:rPr dirty="0" sz="950" spc="5">
                <a:latin typeface="Times New Roman"/>
                <a:cs typeface="Times New Roman"/>
              </a:rPr>
              <a:t>9 </a:t>
            </a:r>
            <a:r>
              <a:rPr dirty="0" sz="950" spc="-5">
                <a:latin typeface="Times New Roman"/>
                <a:cs typeface="Times New Roman"/>
              </a:rPr>
              <a:t>class. </a:t>
            </a:r>
            <a:r>
              <a:rPr dirty="0" sz="950">
                <a:latin typeface="Times New Roman"/>
                <a:cs typeface="Times New Roman"/>
              </a:rPr>
              <a:t>Tutors, samples, analysis of tasks </a:t>
            </a:r>
            <a:r>
              <a:rPr dirty="0" sz="950" spc="10">
                <a:latin typeface="DejaVu Serif"/>
                <a:cs typeface="DejaVu Serif"/>
              </a:rPr>
              <a:t>� </a:t>
            </a:r>
            <a:r>
              <a:rPr dirty="0" sz="950">
                <a:latin typeface="Times New Roman"/>
                <a:cs typeface="Times New Roman"/>
              </a:rPr>
              <a:t>all help in the preparation, and the best students can  cope without an extra </a:t>
            </a:r>
            <a:r>
              <a:rPr dirty="0" sz="950" spc="-5">
                <a:latin typeface="Times New Roman"/>
                <a:cs typeface="Times New Roman"/>
              </a:rPr>
              <a:t>class. </a:t>
            </a:r>
            <a:r>
              <a:rPr dirty="0" sz="950">
                <a:latin typeface="Times New Roman"/>
                <a:cs typeface="Times New Roman"/>
              </a:rPr>
              <a:t>As a rule, the teachers always give samples, which are more difficult than the exam </a:t>
            </a:r>
            <a:r>
              <a:rPr dirty="0" sz="950" spc="-5">
                <a:latin typeface="Times New Roman"/>
                <a:cs typeface="Times New Roman"/>
              </a:rPr>
              <a:t>itself. </a:t>
            </a:r>
            <a:r>
              <a:rPr dirty="0" sz="950">
                <a:latin typeface="Times New Roman"/>
                <a:cs typeface="Times New Roman"/>
              </a:rPr>
              <a:t>So </a:t>
            </a:r>
            <a:r>
              <a:rPr dirty="0" sz="950" spc="5">
                <a:latin typeface="Times New Roman"/>
                <a:cs typeface="Times New Roman"/>
              </a:rPr>
              <a:t>do </a:t>
            </a:r>
            <a:r>
              <a:rPr dirty="0" sz="950">
                <a:latin typeface="Times New Roman"/>
                <a:cs typeface="Times New Roman"/>
              </a:rPr>
              <a:t>not despair  if at first </a:t>
            </a:r>
            <a:r>
              <a:rPr dirty="0" sz="950" spc="5">
                <a:latin typeface="Times New Roman"/>
                <a:cs typeface="Times New Roman"/>
              </a:rPr>
              <a:t>you </a:t>
            </a:r>
            <a:r>
              <a:rPr dirty="0" sz="950">
                <a:latin typeface="Times New Roman"/>
                <a:cs typeface="Times New Roman"/>
              </a:rPr>
              <a:t>don't succeed to write the probe to the desired</a:t>
            </a:r>
            <a:r>
              <a:rPr dirty="0" sz="950" spc="-5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rating.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-10" b="1">
                <a:latin typeface="Times New Roman"/>
                <a:cs typeface="Times New Roman"/>
              </a:rPr>
              <a:t>Positive thoughts.</a:t>
            </a:r>
            <a:endParaRPr sz="1450">
              <a:latin typeface="Times New Roman"/>
              <a:cs typeface="Times New Roman"/>
            </a:endParaRPr>
          </a:p>
          <a:p>
            <a:pPr marL="12700" marR="35560">
              <a:lnSpc>
                <a:spcPct val="100000"/>
              </a:lnSpc>
              <a:spcBef>
                <a:spcPts val="1160"/>
              </a:spcBef>
            </a:pPr>
            <a:r>
              <a:rPr dirty="0" sz="950">
                <a:latin typeface="Times New Roman"/>
                <a:cs typeface="Times New Roman"/>
              </a:rPr>
              <a:t>Positive attitude </a:t>
            </a:r>
            <a:r>
              <a:rPr dirty="0" sz="950" spc="10">
                <a:latin typeface="DejaVu Serif"/>
                <a:cs typeface="DejaVu Serif"/>
              </a:rPr>
              <a:t>� </a:t>
            </a:r>
            <a:r>
              <a:rPr dirty="0" sz="950">
                <a:latin typeface="Times New Roman"/>
                <a:cs typeface="Times New Roman"/>
              </a:rPr>
              <a:t>the success of any business. If the student goes to the exam with a </a:t>
            </a:r>
            <a:r>
              <a:rPr dirty="0" sz="950" spc="5">
                <a:latin typeface="Times New Roman"/>
                <a:cs typeface="Times New Roman"/>
              </a:rPr>
              <a:t>good </a:t>
            </a:r>
            <a:r>
              <a:rPr dirty="0" sz="950">
                <a:latin typeface="Times New Roman"/>
                <a:cs typeface="Times New Roman"/>
              </a:rPr>
              <a:t>attitude, it is more likely to take than the one  who goes with the idea "Everything is</a:t>
            </a:r>
            <a:r>
              <a:rPr dirty="0" sz="950" spc="-5">
                <a:latin typeface="Times New Roman"/>
                <a:cs typeface="Times New Roman"/>
              </a:rPr>
              <a:t> </a:t>
            </a:r>
            <a:r>
              <a:rPr dirty="0" sz="950">
                <a:latin typeface="Times New Roman"/>
                <a:cs typeface="Times New Roman"/>
              </a:rPr>
              <a:t>bad".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 marR="177800">
              <a:lnSpc>
                <a:spcPct val="100000"/>
              </a:lnSpc>
            </a:pPr>
            <a:r>
              <a:rPr dirty="0" sz="950">
                <a:latin typeface="Times New Roman"/>
                <a:cs typeface="Times New Roman"/>
              </a:rPr>
              <a:t>Really afraid of the exam is not necessary. Fear will only make it worse. Best to just </a:t>
            </a:r>
            <a:r>
              <a:rPr dirty="0" sz="950" spc="5">
                <a:latin typeface="Times New Roman"/>
                <a:cs typeface="Times New Roman"/>
              </a:rPr>
              <a:t>go </a:t>
            </a:r>
            <a:r>
              <a:rPr dirty="0" sz="950">
                <a:latin typeface="Times New Roman"/>
                <a:cs typeface="Times New Roman"/>
              </a:rPr>
              <a:t>with the flow, be prepared and believe that, in  extreme </a:t>
            </a:r>
            <a:r>
              <a:rPr dirty="0" sz="950" spc="-5">
                <a:latin typeface="Times New Roman"/>
                <a:cs typeface="Times New Roman"/>
              </a:rPr>
              <a:t>cases, </a:t>
            </a:r>
            <a:r>
              <a:rPr dirty="0" sz="950">
                <a:latin typeface="Times New Roman"/>
                <a:cs typeface="Times New Roman"/>
              </a:rPr>
              <a:t>teachers will be able to help.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E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2020-06-03T14:45:45Z</dcterms:created>
  <dcterms:modified xsi:type="dcterms:W3CDTF">2020-06-03T14:45:45Z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2020-06-03T00:00:00Z</vt:filetime>
  </property>
  <property fmtid="{D5CDD505-2E9C-101B-9397-08002B2CF9AE}" pid="3" name="Creator">
    <vt:lpwstr>wkhtmltopdf 0.12.5</vt:lpwstr>
  </property>
  <property fmtid="{D5CDD505-2E9C-101B-9397-08002B2CF9AE}" pid="4" name="LastSaved">
    <vt:filetime>2020-06-03T00:00:00Z</vt:filetime>
  </property>
</Properties>
</file>